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9" r:id="rId2"/>
    <p:sldId id="257" r:id="rId3"/>
    <p:sldId id="260" r:id="rId4"/>
  </p:sldIdLst>
  <p:sldSz cx="12192000" cy="6858000"/>
  <p:notesSz cx="6858000" cy="9144000"/>
  <p:custDataLst>
    <p:tags r:id="rId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7070"/>
    <a:srgbClr val="262626"/>
    <a:srgbClr val="637074"/>
    <a:srgbClr val="EAF4F4"/>
    <a:srgbClr val="AED9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41" autoAdjust="0"/>
    <p:restoredTop sz="94660"/>
  </p:normalViewPr>
  <p:slideViewPr>
    <p:cSldViewPr snapToGrid="0">
      <p:cViewPr varScale="1">
        <p:scale>
          <a:sx n="82" d="100"/>
          <a:sy n="82" d="100"/>
        </p:scale>
        <p:origin x="81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gs" Target="tags/tag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4BC3FC-8EC6-458A-8E3F-AB3200C7251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032B7-DD57-4B3F-B140-148FB7D82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496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font – look at typography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032B7-DD57-4B3F-B140-148FB7D826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85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shade of gray, white background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032B7-DD57-4B3F-B140-148FB7D826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897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shade of gray, white background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032B7-DD57-4B3F-B140-148FB7D826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360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7F8DF-C1D7-40B6-A1A9-676185677C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8696BD-709F-478D-BCDB-2358E05FFD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FF258-F223-452E-A328-A84D22482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B2F5F-ECEB-4788-86B1-80E504A8A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83666-11B5-45B5-857E-AECA37AA6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58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7D71-DA55-484D-84BE-92B32FB70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5E03D8-A1ED-48EC-BE7C-523A60AD9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D29D9-EF48-4719-9A05-2DC78A6D4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80479-7C51-42B9-B316-933A96FC1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FA632-7D79-4E8F-94C6-948BEF8A0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57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03A8D3-2F28-4A2F-92F1-D284BD47E6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8E2153-0A9C-4278-8DD8-423DF62939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D9E8D-3B5C-4958-991B-B413209E1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9B486-9442-4929-9CF0-2867B36B2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14CDB-B899-4ADA-81C3-B44D1C2AC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26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B6A02-73D0-4342-B469-0565DAEA4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A33AB-9D24-4ED0-9813-05FB617DA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BF117-03AE-4103-997F-75E45BB73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B085A-5871-4F11-B67D-0392EE69E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8B04B-F3E5-412D-B406-56DF976BC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82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5FA59-311F-45B5-B7BB-AE67A4836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A657B7-EF4F-4A92-8118-DC1A3D7F1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99231-DDCE-4EFC-8110-8D28C9F3A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BE445-D203-418A-A5AB-F497A062B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A498D-B5B2-470D-A4CF-8DA2C9959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47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E24B-1134-424B-916A-B8642E2A5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D24FE-3498-41D9-AB6C-E03AE23B14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5DE27-9263-4BEB-BE64-9043A1483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58C969-6ED1-44B9-9BE0-162FEB2CC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FEE938-1829-464F-BDD8-7DB6F73B5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DBAB2B-A702-412A-9C64-8EF73F5EA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32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B17A-435C-4645-96C8-CD6DEC371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9E285-30BE-4F3F-BA86-3DF2458F5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06C43C-251B-4861-A521-98053270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A1A975-2CEA-46F7-845A-5117BC6432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9C7F42-1DF0-4AA0-840A-AF4A5F23B6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83E5D2-A96A-4FDB-BB38-87D0D784D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69854-EEC9-47B6-9823-E9D9ABD43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DF805B-9E5B-40FF-9424-34567BDDF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329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A992A-B62F-4014-8762-401A3B7D5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8E12A8-18F8-4908-ADD7-B612F22E3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BA2E9F-356B-4BB8-871B-753F0119B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9039E3-C58B-45D9-A968-CE9C8A851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521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D6EEF5-F1B6-44AB-A7B3-A2B621E27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7F5B60-64FA-4441-9996-7DCD3EAC4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13184F-58B3-4AB6-AD79-2145820AE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06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CECFA-C75E-4D18-8FC3-BC73C48F5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05B54-EAD5-4E72-B530-2EFA11535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98686-ADA3-4B68-B230-D6D8A7A2A6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A2868-8631-4BA9-9B73-BC7A19EE7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94910-0615-4C51-9732-03CCAF43E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22D19D-5AE8-4F26-9276-068648D29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353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55F10-F0AD-468E-929F-00612D685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D2EE38-C0B5-431C-98BA-3391B9A493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090A04-0C8D-4838-A8B8-B2143C85F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3455C7-03E2-4D28-84DC-AEC636867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23B5D-5C59-4F4D-B75B-1A8249B24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4477E3-6CAB-4C72-9B81-030804BFD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826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3010C3-21E6-428A-9DA9-F8FA8110A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5D960-E7E5-44B1-A881-4FC91717C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9AB4F-B047-4122-8E76-5FDC3B820D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94217-AAB1-4F78-A183-F637CCBCCE33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0D9F0-2248-4943-A225-860EAA216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085E8-E487-4C28-B3F8-9A7CFD4CA7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5BEC4-87F8-4132-87DC-F985D14028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00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ov"/><Relationship Id="rId7" Type="http://schemas.openxmlformats.org/officeDocument/2006/relationships/image" Target="../media/image2.png"/><Relationship Id="rId2" Type="http://schemas.microsoft.com/office/2007/relationships/media" Target="../media/media1.mov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6.jp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10" Type="http://schemas.openxmlformats.org/officeDocument/2006/relationships/image" Target="../media/image2.pn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G_5543">
            <a:hlinkClick r:id="" action="ppaction://media"/>
            <a:extLst>
              <a:ext uri="{FF2B5EF4-FFF2-40B4-BE49-F238E27FC236}">
                <a16:creationId xmlns:a16="http://schemas.microsoft.com/office/drawing/2014/main" id="{ED8ECFD3-B5A7-4774-BC8D-06D89973AFC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13251"/>
            <a:ext cx="12185374" cy="7140882"/>
          </a:xfrm>
          <a:prstGeom prst="rect">
            <a:avLst/>
          </a:prstGeom>
          <a:noFill/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164A819-BE25-42B5-8F65-E2C214D0A294}"/>
              </a:ext>
            </a:extLst>
          </p:cNvPr>
          <p:cNvSpPr/>
          <p:nvPr/>
        </p:nvSpPr>
        <p:spPr>
          <a:xfrm>
            <a:off x="1" y="-53349"/>
            <a:ext cx="12191999" cy="7223261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US" sz="9600" dirty="0">
                <a:latin typeface="Candara" panose="020E0502030303020204" pitchFamily="34" charset="0"/>
              </a:rPr>
              <a:t>STL 3D Printing</a:t>
            </a:r>
          </a:p>
          <a:p>
            <a:pPr lvl="1"/>
            <a:r>
              <a:rPr lang="en-US" dirty="0">
                <a:latin typeface="Candara" panose="020E0502030303020204" pitchFamily="34" charset="0"/>
              </a:rPr>
              <a:t>			Creating physical objects from digital models</a:t>
            </a:r>
            <a:endParaRPr lang="en-US" sz="9600" dirty="0">
              <a:latin typeface="Candara" panose="020E0502030303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4A10434-62BA-43A0-9E46-CEC0A723A561}"/>
              </a:ext>
            </a:extLst>
          </p:cNvPr>
          <p:cNvSpPr/>
          <p:nvPr/>
        </p:nvSpPr>
        <p:spPr>
          <a:xfrm>
            <a:off x="-46383" y="-13252"/>
            <a:ext cx="12271513" cy="82605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D93AC5-3965-409B-9562-56286A350CA6}"/>
              </a:ext>
            </a:extLst>
          </p:cNvPr>
          <p:cNvSpPr/>
          <p:nvPr/>
        </p:nvSpPr>
        <p:spPr>
          <a:xfrm>
            <a:off x="12987130" y="1391478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22A172-B442-478B-91AF-7709278B27FC}"/>
              </a:ext>
            </a:extLst>
          </p:cNvPr>
          <p:cNvSpPr/>
          <p:nvPr/>
        </p:nvSpPr>
        <p:spPr>
          <a:xfrm>
            <a:off x="-46383" y="26847"/>
            <a:ext cx="5340626" cy="42407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bg1">
                  <a:lumMod val="85000"/>
                </a:schemeClr>
              </a:solidFill>
              <a:latin typeface="Book Antiqua" panose="0204060205030503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A9AAC4-9494-42A3-A433-1B3126726710}"/>
              </a:ext>
            </a:extLst>
          </p:cNvPr>
          <p:cNvSpPr/>
          <p:nvPr/>
        </p:nvSpPr>
        <p:spPr>
          <a:xfrm>
            <a:off x="2649894" y="49030"/>
            <a:ext cx="9503611" cy="803867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Book Antiqua" panose="02040602050305030304" pitchFamily="18" charset="0"/>
              </a:rPr>
              <a:t>   				</a:t>
            </a:r>
            <a:r>
              <a:rPr lang="en-US" sz="2000" b="1" dirty="0">
                <a:solidFill>
                  <a:schemeClr val="bg1">
                    <a:lumMod val="85000"/>
                  </a:schemeClr>
                </a:solidFill>
                <a:latin typeface="Centaur" panose="02030504050205020304" pitchFamily="18" charset="0"/>
              </a:rPr>
              <a:t>Home       Products        Contact      About Us</a:t>
            </a:r>
          </a:p>
          <a:p>
            <a:pPr algn="ctr"/>
            <a:endParaRPr lang="en-US" sz="2400" b="1" dirty="0">
              <a:solidFill>
                <a:schemeClr val="bg1">
                  <a:lumMod val="85000"/>
                </a:schemeClr>
              </a:solidFill>
              <a:latin typeface="Book Antiqua" panose="0204060205030503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FE9985-00AF-4A99-A9E6-52B64D23E70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92" y="812800"/>
            <a:ext cx="3041543" cy="2286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96786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89E8522-B817-439D-990E-87CAFBC0FDFD}"/>
              </a:ext>
            </a:extLst>
          </p:cNvPr>
          <p:cNvSpPr/>
          <p:nvPr/>
        </p:nvSpPr>
        <p:spPr>
          <a:xfrm>
            <a:off x="6626" y="0"/>
            <a:ext cx="12271513" cy="6858000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F49847F-102A-47AB-85BD-245003D6A8DF}"/>
              </a:ext>
            </a:extLst>
          </p:cNvPr>
          <p:cNvSpPr/>
          <p:nvPr/>
        </p:nvSpPr>
        <p:spPr>
          <a:xfrm>
            <a:off x="8570260" y="3934837"/>
            <a:ext cx="2584497" cy="23716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38D3077-298D-4503-8DEE-348F461B4D4E}"/>
              </a:ext>
            </a:extLst>
          </p:cNvPr>
          <p:cNvSpPr/>
          <p:nvPr/>
        </p:nvSpPr>
        <p:spPr>
          <a:xfrm>
            <a:off x="8570259" y="1130853"/>
            <a:ext cx="2584497" cy="23716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B5428DC-5124-41E0-8B11-F47268728E70}"/>
              </a:ext>
            </a:extLst>
          </p:cNvPr>
          <p:cNvSpPr/>
          <p:nvPr/>
        </p:nvSpPr>
        <p:spPr>
          <a:xfrm>
            <a:off x="4803752" y="3953452"/>
            <a:ext cx="2584497" cy="23716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BCF04CF-623E-48AD-9A33-D0840679F6F2}"/>
              </a:ext>
            </a:extLst>
          </p:cNvPr>
          <p:cNvSpPr/>
          <p:nvPr/>
        </p:nvSpPr>
        <p:spPr>
          <a:xfrm>
            <a:off x="4803752" y="1154189"/>
            <a:ext cx="2584497" cy="23716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23F50FD-6A4C-4A3B-A5AD-9776316111A6}"/>
              </a:ext>
            </a:extLst>
          </p:cNvPr>
          <p:cNvSpPr/>
          <p:nvPr/>
        </p:nvSpPr>
        <p:spPr>
          <a:xfrm>
            <a:off x="845247" y="3970437"/>
            <a:ext cx="2584497" cy="23716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D93AC5-3965-409B-9562-56286A350CA6}"/>
              </a:ext>
            </a:extLst>
          </p:cNvPr>
          <p:cNvSpPr/>
          <p:nvPr/>
        </p:nvSpPr>
        <p:spPr>
          <a:xfrm>
            <a:off x="12987130" y="1192187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779063-3559-4A0E-AF15-E81C5E105CC1}"/>
              </a:ext>
            </a:extLst>
          </p:cNvPr>
          <p:cNvSpPr/>
          <p:nvPr/>
        </p:nvSpPr>
        <p:spPr>
          <a:xfrm>
            <a:off x="-39757" y="-221096"/>
            <a:ext cx="12225131" cy="63788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308FF3-F99C-4F11-802A-99B5A06919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403" y="1234624"/>
            <a:ext cx="2438400" cy="182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15E3BC-4936-48A2-83F2-21ECFA70EA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097" y="4031058"/>
            <a:ext cx="2438400" cy="182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2FC7953-520E-4041-8928-93B79B0083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7064" y="4024166"/>
            <a:ext cx="2438400" cy="18288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EE66F43-8907-46B4-BB23-2974B33DE8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295" y="4066691"/>
            <a:ext cx="2438400" cy="18288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7646DF9-7CAD-43A1-98EB-923C44615B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1981" y="1211178"/>
            <a:ext cx="2438400" cy="18288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08163DE3-4A7E-44A5-B862-C0A36AFCCD24}"/>
              </a:ext>
            </a:extLst>
          </p:cNvPr>
          <p:cNvSpPr/>
          <p:nvPr/>
        </p:nvSpPr>
        <p:spPr>
          <a:xfrm>
            <a:off x="838641" y="1192187"/>
            <a:ext cx="2584497" cy="23716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A340B66-12B9-48AF-9559-B64E6A3A47A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979" y="1259711"/>
            <a:ext cx="2438400" cy="18288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BC1F10B-1029-4A47-90AC-C6218D181699}"/>
              </a:ext>
            </a:extLst>
          </p:cNvPr>
          <p:cNvSpPr txBox="1"/>
          <p:nvPr/>
        </p:nvSpPr>
        <p:spPr>
          <a:xfrm>
            <a:off x="925897" y="3117815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</a:t>
            </a:r>
          </a:p>
          <a:p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817A04A-DD09-46AC-9691-2A4CDFA47B45}"/>
              </a:ext>
            </a:extLst>
          </p:cNvPr>
          <p:cNvSpPr txBox="1"/>
          <p:nvPr/>
        </p:nvSpPr>
        <p:spPr>
          <a:xfrm>
            <a:off x="918295" y="5924795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</a:t>
            </a:r>
          </a:p>
          <a:p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3A33946-7BD0-4B89-A372-805EDD35F436}"/>
              </a:ext>
            </a:extLst>
          </p:cNvPr>
          <p:cNvSpPr txBox="1"/>
          <p:nvPr/>
        </p:nvSpPr>
        <p:spPr>
          <a:xfrm>
            <a:off x="4809036" y="5918428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</a:t>
            </a:r>
          </a:p>
          <a:p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7B76B50-125D-4FA9-AD2B-EC4360A5690D}"/>
              </a:ext>
            </a:extLst>
          </p:cNvPr>
          <p:cNvSpPr txBox="1"/>
          <p:nvPr/>
        </p:nvSpPr>
        <p:spPr>
          <a:xfrm>
            <a:off x="4945376" y="3072318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</a:t>
            </a:r>
          </a:p>
          <a:p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F7AFAFB-8212-470B-9166-082C401ED307}"/>
              </a:ext>
            </a:extLst>
          </p:cNvPr>
          <p:cNvSpPr txBox="1"/>
          <p:nvPr/>
        </p:nvSpPr>
        <p:spPr>
          <a:xfrm>
            <a:off x="8627418" y="3079190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</a:t>
            </a:r>
          </a:p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3ECE7CB-55DC-4269-8DE6-ED87CDEE4ADF}"/>
              </a:ext>
            </a:extLst>
          </p:cNvPr>
          <p:cNvSpPr txBox="1"/>
          <p:nvPr/>
        </p:nvSpPr>
        <p:spPr>
          <a:xfrm>
            <a:off x="8811513" y="5852966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11003-2D41-4BEC-9FC3-510DDAD85751}"/>
              </a:ext>
            </a:extLst>
          </p:cNvPr>
          <p:cNvSpPr txBox="1"/>
          <p:nvPr/>
        </p:nvSpPr>
        <p:spPr>
          <a:xfrm>
            <a:off x="7772204" y="379341"/>
            <a:ext cx="414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entaur" panose="02030504050205020304" pitchFamily="18" charset="0"/>
              </a:rPr>
              <a:t>Home       Products        Contact      About Us</a:t>
            </a:r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3A9DA9B-E726-4CBA-B9F7-15F90F0B263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752" y="75718"/>
            <a:ext cx="1216617" cy="914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1959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89E8522-B817-439D-990E-87CAFBC0FDFD}"/>
              </a:ext>
            </a:extLst>
          </p:cNvPr>
          <p:cNvSpPr/>
          <p:nvPr/>
        </p:nvSpPr>
        <p:spPr>
          <a:xfrm>
            <a:off x="6626" y="0"/>
            <a:ext cx="12271513" cy="6858000"/>
          </a:xfrm>
          <a:prstGeom prst="rect">
            <a:avLst/>
          </a:prstGeom>
          <a:solidFill>
            <a:srgbClr val="707070"/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1B0B781-DE3C-4A2E-9528-8ECB9BC3A478}"/>
              </a:ext>
            </a:extLst>
          </p:cNvPr>
          <p:cNvSpPr/>
          <p:nvPr/>
        </p:nvSpPr>
        <p:spPr>
          <a:xfrm>
            <a:off x="410308" y="1743168"/>
            <a:ext cx="11422115" cy="41535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D93AC5-3965-409B-9562-56286A350CA6}"/>
              </a:ext>
            </a:extLst>
          </p:cNvPr>
          <p:cNvSpPr/>
          <p:nvPr/>
        </p:nvSpPr>
        <p:spPr>
          <a:xfrm>
            <a:off x="12987130" y="1391478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779063-3559-4A0E-AF15-E81C5E105CC1}"/>
              </a:ext>
            </a:extLst>
          </p:cNvPr>
          <p:cNvSpPr/>
          <p:nvPr/>
        </p:nvSpPr>
        <p:spPr>
          <a:xfrm>
            <a:off x="-39757" y="-21805"/>
            <a:ext cx="12225131" cy="63788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688DBE7-3E41-4983-951C-570A496798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32" y="2012768"/>
            <a:ext cx="4876799" cy="365760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6CE73A99-8064-4A44-8A52-42A4AEB2C6D6}"/>
              </a:ext>
            </a:extLst>
          </p:cNvPr>
          <p:cNvSpPr txBox="1"/>
          <p:nvPr/>
        </p:nvSpPr>
        <p:spPr>
          <a:xfrm>
            <a:off x="6007763" y="2012768"/>
            <a:ext cx="457214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Bacon ipsum dolor </a:t>
            </a:r>
            <a:r>
              <a:rPr lang="en-US" dirty="0" err="1"/>
              <a:t>amet</a:t>
            </a:r>
            <a:r>
              <a:rPr lang="en-US" dirty="0"/>
              <a:t> sirloin tail frankfurter </a:t>
            </a:r>
          </a:p>
          <a:p>
            <a:r>
              <a:rPr lang="en-US" dirty="0"/>
              <a:t>tongue meatloaf. Beef flank ground round </a:t>
            </a:r>
          </a:p>
          <a:p>
            <a:r>
              <a:rPr lang="en-US" dirty="0"/>
              <a:t>capicola biltong, venison salami </a:t>
            </a:r>
            <a:r>
              <a:rPr lang="en-US" dirty="0" err="1"/>
              <a:t>t-bone</a:t>
            </a:r>
            <a:r>
              <a:rPr lang="en-US" dirty="0"/>
              <a:t> </a:t>
            </a:r>
          </a:p>
          <a:p>
            <a:r>
              <a:rPr lang="en-US" dirty="0"/>
              <a:t>fatback hamburger turducken </a:t>
            </a:r>
            <a:r>
              <a:rPr lang="en-US" dirty="0" err="1"/>
              <a:t>cupim</a:t>
            </a:r>
            <a:r>
              <a:rPr lang="en-US" dirty="0"/>
              <a:t>. </a:t>
            </a:r>
          </a:p>
          <a:p>
            <a:endParaRPr lang="en-US" dirty="0"/>
          </a:p>
          <a:p>
            <a:r>
              <a:rPr lang="en-US" dirty="0"/>
              <a:t>Measurements</a:t>
            </a:r>
          </a:p>
          <a:p>
            <a:endParaRPr lang="en-US" dirty="0"/>
          </a:p>
          <a:p>
            <a:r>
              <a:rPr lang="en-US" dirty="0"/>
              <a:t>Quantity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Color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Add to cart</a:t>
            </a:r>
          </a:p>
          <a:p>
            <a:endParaRPr lang="en-US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C15E41FA-1581-4F34-B78A-A540838EAF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752" y="75718"/>
            <a:ext cx="1216617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6C91F56-3A21-43A4-88FB-4335D3DCD7B1}"/>
              </a:ext>
            </a:extLst>
          </p:cNvPr>
          <p:cNvSpPr txBox="1"/>
          <p:nvPr/>
        </p:nvSpPr>
        <p:spPr>
          <a:xfrm>
            <a:off x="7772204" y="379341"/>
            <a:ext cx="414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entaur" panose="02030504050205020304" pitchFamily="18" charset="0"/>
              </a:rPr>
              <a:t>Home       Products        Contact      About Us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743077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3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13501</TotalTime>
  <Words>68</Words>
  <Application>Microsoft Office PowerPoint</Application>
  <PresentationFormat>Widescreen</PresentationFormat>
  <Paragraphs>31</Paragraphs>
  <Slides>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Book Antiqua</vt:lpstr>
      <vt:lpstr>Calibri</vt:lpstr>
      <vt:lpstr>Calibri Light</vt:lpstr>
      <vt:lpstr>Candara</vt:lpstr>
      <vt:lpstr>Centaur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Fabiane</dc:creator>
  <cp:lastModifiedBy>Fabiane</cp:lastModifiedBy>
  <cp:revision>44</cp:revision>
  <dcterms:created xsi:type="dcterms:W3CDTF">2018-12-19T00:49:30Z</dcterms:created>
  <dcterms:modified xsi:type="dcterms:W3CDTF">2019-01-04T04:55:59Z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4269EBD8-B978-4ABE-B760-B2444383B56D</vt:lpwstr>
  </property>
  <property fmtid="{D5CDD505-2E9C-101B-9397-08002B2CF9AE}" pid="3" name="ArticulatePath">
    <vt:lpwstr>stl3D</vt:lpwstr>
  </property>
</Properties>
</file>

<file path=docProps/thumbnail.jpeg>
</file>